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33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6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6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28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3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22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EE5E7-19D6-4E5E-B824-E1C247CBCE5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8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CLASS4\Desktop\서일\기획안\기획안0728\PPT\1x\Artboard 1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657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0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C:\Users\CLASS4\Desktop\서일\기획안\기획안0728\PPT\1x\Artboard 10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" y="5186"/>
            <a:ext cx="9137091" cy="685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99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CLASS4\Desktop\서일\기획안\기획안0728\PPT\1x\Artboard 11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3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7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CLASS4\Desktop\서일\기획안\기획안0728\PPT\1x\Artboard 12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3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CLASS4\Desktop\서일\기획안\기획안0728\PPT\1x\Artboard 14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366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 descr="C:\Users\CLASS4\Desktop\서일\기획안\기획안0728\PPT\1x\Artboard 15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93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C:\Users\CLASS4\Desktop\서일\기획안\기획안0728\PPT\1x\Artboard 2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72"/>
            <a:ext cx="91805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3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CLASS4\Desktop\서일\기획안\기획안0728\PPT\1x\Artboard 3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9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CLASS4\Desktop\서일\기획안\기획안0728\PPT\1x\Artboard 4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CLASS4\Desktop\서일\기획안\기획안0728\PPT\1x\Artboard 5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05"/>
            <a:ext cx="9147606" cy="68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9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CLASS4\Desktop\서일\기획안\기획안0728\PPT\1x\Artboard 6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1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CLASS4\Desktop\서일\기획안\기획안0728\PPT\1x\Artboard 7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24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9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CLASS4\Desktop\서일\기획안\기획안0728\PPT\1x\Artboard 8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2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CLASS4\Desktop\서일\기획안\기획안0728\PPT\1x\Artboard 9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751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화면 슬라이드 쇼(4:3)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CLASS4</dc:creator>
  <cp:lastModifiedBy>himedia</cp:lastModifiedBy>
  <cp:revision>1</cp:revision>
  <dcterms:created xsi:type="dcterms:W3CDTF">2020-07-28T00:41:11Z</dcterms:created>
  <dcterms:modified xsi:type="dcterms:W3CDTF">2020-12-17T05:15:57Z</dcterms:modified>
</cp:coreProperties>
</file>